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0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3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3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8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2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6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4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7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2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8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6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en-ZA" b="1" u="sng" dirty="0" smtClean="0"/>
              <a:t>REFLEX in ACTION</a:t>
            </a:r>
            <a:endParaRPr lang="en-ZA" b="1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5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en-ZA" b="1" u="sng" dirty="0" smtClean="0"/>
              <a:t>REFLEX ACTIONS</a:t>
            </a:r>
            <a:endParaRPr lang="en-ZA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ZA" b="1" i="1" dirty="0" smtClean="0"/>
              <a:t>Reflex = automatic response to possible crisis.</a:t>
            </a:r>
          </a:p>
          <a:p>
            <a:pPr algn="ctr">
              <a:buNone/>
            </a:pPr>
            <a:r>
              <a:rPr lang="en-ZA" dirty="0" smtClean="0"/>
              <a:t>E.g. You step on a burning coal. Your body jumps off it, even </a:t>
            </a:r>
            <a:r>
              <a:rPr lang="en-ZA" b="1" dirty="0" smtClean="0"/>
              <a:t>before</a:t>
            </a:r>
            <a:r>
              <a:rPr lang="en-ZA" dirty="0" smtClean="0"/>
              <a:t> your brain is aware of it.</a:t>
            </a:r>
          </a:p>
          <a:p>
            <a:pPr algn="just">
              <a:buNone/>
            </a:pPr>
            <a:r>
              <a:rPr lang="en-ZA" u="sng" dirty="0" smtClean="0"/>
              <a:t>Reflex arc (pathway) followed</a:t>
            </a:r>
            <a:r>
              <a:rPr lang="en-ZA" dirty="0" smtClean="0"/>
              <a:t>: Foot senses sharp unexpected pain. Impulse travels up </a:t>
            </a:r>
            <a:r>
              <a:rPr lang="en-ZA" b="1" dirty="0" smtClean="0"/>
              <a:t>sensory neuron</a:t>
            </a:r>
            <a:r>
              <a:rPr lang="en-ZA" dirty="0" smtClean="0"/>
              <a:t> to spinal cord. Nucleus in cell body sends this emergency impulse directly through </a:t>
            </a:r>
            <a:r>
              <a:rPr lang="en-ZA" b="1" dirty="0" smtClean="0"/>
              <a:t>connector neuron </a:t>
            </a:r>
            <a:r>
              <a:rPr lang="en-ZA" dirty="0" smtClean="0"/>
              <a:t>to </a:t>
            </a:r>
            <a:r>
              <a:rPr lang="en-ZA" b="1" dirty="0" smtClean="0"/>
              <a:t>motor neuron</a:t>
            </a:r>
            <a:r>
              <a:rPr lang="en-ZA" dirty="0" smtClean="0"/>
              <a:t>. This automatically contracts leg muscles to pull away from coal. </a:t>
            </a:r>
            <a:r>
              <a:rPr lang="en-ZA" u="sng" dirty="0" smtClean="0"/>
              <a:t>Only then </a:t>
            </a:r>
            <a:r>
              <a:rPr lang="en-ZA" dirty="0" smtClean="0"/>
              <a:t>does message reach brain.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0"/>
            <a:ext cx="2514600" cy="943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2438399" cy="94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34"/>
          </a:xfrm>
        </p:spPr>
        <p:txBody>
          <a:bodyPr/>
          <a:lstStyle/>
          <a:p>
            <a:pPr algn="l"/>
            <a:r>
              <a:rPr lang="en-ZA" b="1" u="sng" dirty="0" smtClean="0"/>
              <a:t>DISEASES, DRUGS &amp; BRAINS</a:t>
            </a:r>
            <a:endParaRPr lang="en-ZA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586"/>
            <a:ext cx="9144000" cy="5486414"/>
          </a:xfrm>
        </p:spPr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en-ZA" u="sng" dirty="0" smtClean="0"/>
              <a:t>Alzheimer’s</a:t>
            </a:r>
            <a:r>
              <a:rPr lang="en-ZA" dirty="0" smtClean="0"/>
              <a:t> - brain’s neurons break down.</a:t>
            </a:r>
          </a:p>
          <a:p>
            <a:pPr marL="514350" indent="-514350" algn="just">
              <a:buAutoNum type="arabicPeriod"/>
            </a:pPr>
            <a:r>
              <a:rPr lang="en-ZA" u="sng" dirty="0" smtClean="0"/>
              <a:t>Multiple Sclerosis </a:t>
            </a:r>
            <a:r>
              <a:rPr lang="en-ZA" dirty="0" smtClean="0"/>
              <a:t>– body destroys myelin sheaths of its own neurons = short-circuits.</a:t>
            </a:r>
          </a:p>
          <a:p>
            <a:pPr marL="514350" indent="-514350" algn="just">
              <a:buAutoNum type="arabicPeriod"/>
            </a:pPr>
            <a:r>
              <a:rPr lang="en-ZA" u="sng" dirty="0" smtClean="0"/>
              <a:t>Stroke</a:t>
            </a:r>
            <a:r>
              <a:rPr lang="en-ZA" dirty="0" smtClean="0"/>
              <a:t> – brain neurons have shortage of blood.</a:t>
            </a:r>
          </a:p>
          <a:p>
            <a:pPr marL="514350" indent="-514350" algn="just">
              <a:buAutoNum type="arabicPeriod"/>
            </a:pPr>
            <a:r>
              <a:rPr lang="en-ZA" dirty="0" smtClean="0"/>
              <a:t>Part of </a:t>
            </a:r>
            <a:r>
              <a:rPr lang="en-ZA" u="sng" dirty="0" smtClean="0"/>
              <a:t>spinal cord cut </a:t>
            </a:r>
            <a:r>
              <a:rPr lang="en-ZA" dirty="0" smtClean="0"/>
              <a:t>– link broken between that part of body and brain. Paralysis.</a:t>
            </a:r>
          </a:p>
          <a:p>
            <a:pPr marL="514350" indent="-514350" algn="just">
              <a:buAutoNum type="arabicPeriod"/>
            </a:pPr>
            <a:r>
              <a:rPr lang="en-ZA" u="sng" dirty="0" smtClean="0"/>
              <a:t>Dagga</a:t>
            </a:r>
            <a:r>
              <a:rPr lang="en-ZA" dirty="0" smtClean="0"/>
              <a:t>: Brain damage in cerebrum.</a:t>
            </a:r>
          </a:p>
          <a:p>
            <a:pPr marL="514350" indent="-514350" algn="just">
              <a:buAutoNum type="arabicPeriod"/>
            </a:pPr>
            <a:r>
              <a:rPr lang="en-ZA" u="sng" dirty="0" smtClean="0"/>
              <a:t>Heroin</a:t>
            </a:r>
            <a:r>
              <a:rPr lang="en-ZA" dirty="0" smtClean="0"/>
              <a:t> (</a:t>
            </a:r>
            <a:r>
              <a:rPr lang="en-ZA" b="1" dirty="0" smtClean="0"/>
              <a:t>very</a:t>
            </a:r>
            <a:r>
              <a:rPr lang="en-ZA" dirty="0" smtClean="0"/>
              <a:t> addictive): Mental retardation.</a:t>
            </a:r>
          </a:p>
          <a:p>
            <a:pPr marL="514350" indent="-514350" algn="just">
              <a:buAutoNum type="arabicPeriod"/>
            </a:pPr>
            <a:r>
              <a:rPr lang="en-ZA" u="sng" dirty="0" smtClean="0"/>
              <a:t>Ecstasy</a:t>
            </a:r>
            <a:r>
              <a:rPr lang="en-ZA" dirty="0" smtClean="0"/>
              <a:t>: Kills brain cells and contact neurons.</a:t>
            </a:r>
          </a:p>
          <a:p>
            <a:pPr marL="514350" indent="-514350" algn="just">
              <a:buAutoNum type="arabicPeriod"/>
            </a:pPr>
            <a:r>
              <a:rPr lang="en-ZA" u="sng" dirty="0" err="1" smtClean="0"/>
              <a:t>Tik</a:t>
            </a:r>
            <a:r>
              <a:rPr lang="en-ZA" dirty="0" smtClean="0"/>
              <a:t>: Uncontrollably shaking hands, brain damage.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219" y="1"/>
            <a:ext cx="2045783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7278688" cy="1143000"/>
          </a:xfrm>
        </p:spPr>
        <p:txBody>
          <a:bodyPr>
            <a:normAutofit/>
          </a:bodyPr>
          <a:lstStyle/>
          <a:p>
            <a:pPr algn="ctr"/>
            <a:r>
              <a:rPr lang="en-ZA" sz="3600" u="sng" dirty="0" smtClean="0"/>
              <a:t>BRAIN after DRUGS</a:t>
            </a:r>
            <a:endParaRPr lang="en-ZA" sz="3600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494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734" y="0"/>
            <a:ext cx="3906266" cy="345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57562"/>
            <a:ext cx="6072198" cy="257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073" y="3500438"/>
            <a:ext cx="2956931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61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182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1_Office Theme</vt:lpstr>
      <vt:lpstr>REFLEX in ACTION</vt:lpstr>
      <vt:lpstr>REFLEX ACTIONS</vt:lpstr>
      <vt:lpstr>DISEASES, DRUGS &amp; BRAINS</vt:lpstr>
      <vt:lpstr>BRAIN after DRUGS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 in ACTION</dc:title>
  <dc:creator>Anton Theron</dc:creator>
  <cp:lastModifiedBy>A Ramchurran</cp:lastModifiedBy>
  <cp:revision>4</cp:revision>
  <dcterms:created xsi:type="dcterms:W3CDTF">2006-08-16T00:00:00Z</dcterms:created>
  <dcterms:modified xsi:type="dcterms:W3CDTF">2021-06-01T05:33:14Z</dcterms:modified>
</cp:coreProperties>
</file>